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64" r:id="rId3"/>
    <p:sldId id="257" r:id="rId4"/>
    <p:sldId id="287" r:id="rId5"/>
    <p:sldId id="288" r:id="rId6"/>
    <p:sldId id="289" r:id="rId7"/>
    <p:sldId id="290" r:id="rId8"/>
    <p:sldId id="29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BEA6D-863F-406E-AABC-7BDD788D57F7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8F754-0905-4D21-B23A-64FD11B1C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69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8F754-0905-4D21-B23A-64FD11B1C65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31F903D-B6C6-4AB5-BC68-C7F410DCBEC7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A45EEA-1068-4B68-8406-B26D111D7B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903D-B6C6-4AB5-BC68-C7F410DCBEC7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45EEA-1068-4B68-8406-B26D111D7B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31F903D-B6C6-4AB5-BC68-C7F410DCBEC7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0A45EEA-1068-4B68-8406-B26D111D7B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903D-B6C6-4AB5-BC68-C7F410DCBEC7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A45EEA-1068-4B68-8406-B26D111D7B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903D-B6C6-4AB5-BC68-C7F410DCBEC7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0A45EEA-1068-4B68-8406-B26D111D7B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31F903D-B6C6-4AB5-BC68-C7F410DCBEC7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0A45EEA-1068-4B68-8406-B26D111D7B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31F903D-B6C6-4AB5-BC68-C7F410DCBEC7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0A45EEA-1068-4B68-8406-B26D111D7B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903D-B6C6-4AB5-BC68-C7F410DCBEC7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A45EEA-1068-4B68-8406-B26D111D7B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903D-B6C6-4AB5-BC68-C7F410DCBEC7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A45EEA-1068-4B68-8406-B26D111D7B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903D-B6C6-4AB5-BC68-C7F410DCBEC7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A45EEA-1068-4B68-8406-B26D111D7B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31F903D-B6C6-4AB5-BC68-C7F410DCBEC7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0A45EEA-1068-4B68-8406-B26D111D7B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1F903D-B6C6-4AB5-BC68-C7F410DCBEC7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0A45EEA-1068-4B68-8406-B26D111D7B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wlhUcSGqg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838200"/>
            <a:ext cx="9067800" cy="1828800"/>
          </a:xfrm>
        </p:spPr>
        <p:txBody>
          <a:bodyPr>
            <a:normAutofit/>
          </a:bodyPr>
          <a:lstStyle/>
          <a:p>
            <a:r>
              <a:rPr lang="en-US" sz="5200" b="1" dirty="0" smtClean="0">
                <a:solidFill>
                  <a:schemeClr val="tx1"/>
                </a:solidFill>
              </a:rPr>
              <a:t>Welcome to Guided Studies!</a:t>
            </a:r>
            <a:endParaRPr lang="en-US" sz="5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743200"/>
            <a:ext cx="8686800" cy="3276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You made it through the day! Please find a seat wherever you like (for today).</a:t>
            </a:r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dirty="0"/>
          </a:p>
          <a:p>
            <a:pPr algn="r"/>
            <a:r>
              <a:rPr lang="en-US" sz="2800" b="1" dirty="0" smtClean="0">
                <a:latin typeface="Georgia" panose="02040502050405020303" pitchFamily="18" charset="0"/>
              </a:rPr>
              <a:t>Ms. Holstad, Mrs. Moberly, and Ms. Bynum</a:t>
            </a:r>
            <a:endParaRPr lang="en-US" sz="2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91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38200"/>
            <a:ext cx="8305800" cy="1828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What is Guided Studies?</a:t>
            </a:r>
            <a:endParaRPr lang="en-US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1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What is Guided Studies?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752600"/>
            <a:ext cx="9144000" cy="4800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Time for you to get work done at the end of the day!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You will have two jobs in this class</a:t>
            </a:r>
          </a:p>
          <a:p>
            <a:pPr lvl="1"/>
            <a:r>
              <a:rPr lang="en-US" sz="3200" b="1" dirty="0" smtClean="0">
                <a:solidFill>
                  <a:schemeClr val="bg1"/>
                </a:solidFill>
              </a:rPr>
              <a:t>1. ORGANIZE</a:t>
            </a:r>
          </a:p>
          <a:p>
            <a:pPr lvl="1"/>
            <a:r>
              <a:rPr lang="en-US" sz="3200" b="1" dirty="0" smtClean="0">
                <a:solidFill>
                  <a:schemeClr val="bg1"/>
                </a:solidFill>
              </a:rPr>
              <a:t>2. WORK</a:t>
            </a:r>
          </a:p>
          <a:p>
            <a:r>
              <a:rPr lang="en-US" sz="3500" b="1" dirty="0" smtClean="0">
                <a:solidFill>
                  <a:schemeClr val="bg1"/>
                </a:solidFill>
              </a:rPr>
              <a:t>We are here to help!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114800"/>
            <a:ext cx="4138246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38200"/>
            <a:ext cx="8305800" cy="1828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Who are your teachers?</a:t>
            </a:r>
            <a:endParaRPr lang="en-US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6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Who are your teachers?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752600"/>
            <a:ext cx="9144000" cy="4800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Ms. Holstad (math and learning strategies)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Mrs. Moberly (biology)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Ms. Bynum (biology)</a:t>
            </a:r>
            <a:endParaRPr lang="en-US" sz="35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1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38200"/>
            <a:ext cx="8305800" cy="1828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Who are you?</a:t>
            </a:r>
            <a:endParaRPr lang="en-US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9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Who are YOU?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5948" y="1827618"/>
            <a:ext cx="4343400" cy="4800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The most </a:t>
            </a:r>
            <a:r>
              <a:rPr lang="en-US" sz="3600" b="1" dirty="0" smtClean="0">
                <a:solidFill>
                  <a:srgbClr val="FFC000"/>
                </a:solidFill>
              </a:rPr>
              <a:t>important </a:t>
            </a:r>
            <a:r>
              <a:rPr lang="en-US" sz="3600" b="1" dirty="0" smtClean="0">
                <a:solidFill>
                  <a:schemeClr val="bg1"/>
                </a:solidFill>
              </a:rPr>
              <a:t>part of this class is </a:t>
            </a:r>
            <a:r>
              <a:rPr lang="en-US" sz="3600" b="1" dirty="0" smtClean="0">
                <a:solidFill>
                  <a:srgbClr val="FFC000"/>
                </a:solidFill>
              </a:rPr>
              <a:t>YOU.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Whatever you put into this time is what you will get out of it</a:t>
            </a:r>
          </a:p>
          <a:p>
            <a:endParaRPr lang="en-US" sz="3500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motivational student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3429000" cy="484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98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Who are YOU?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752600"/>
            <a:ext cx="9144000" cy="4800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Tell us a bit more about yourself!</a:t>
            </a:r>
          </a:p>
          <a:p>
            <a:pPr lvl="1"/>
            <a:r>
              <a:rPr lang="en-US" sz="3300" b="1" dirty="0" smtClean="0">
                <a:solidFill>
                  <a:schemeClr val="bg1"/>
                </a:solidFill>
              </a:rPr>
              <a:t>Please be as open and honest in your answers as you can be, so that we can support you the best we can!</a:t>
            </a:r>
          </a:p>
          <a:p>
            <a:endParaRPr lang="en-US" sz="35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3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38200"/>
            <a:ext cx="8305800" cy="1828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Do Work!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8153400" cy="2514600"/>
          </a:xfrm>
        </p:spPr>
        <p:txBody>
          <a:bodyPr>
            <a:normAutofit/>
          </a:bodyPr>
          <a:lstStyle/>
          <a:p>
            <a:endParaRPr lang="en-US" sz="2800" b="1" dirty="0" smtClean="0"/>
          </a:p>
          <a:p>
            <a:endParaRPr lang="en-US" sz="2800" b="1" dirty="0"/>
          </a:p>
          <a:p>
            <a:r>
              <a:rPr lang="en-US" sz="2800" dirty="0">
                <a:hlinkClick r:id="rId3"/>
              </a:rPr>
              <a:t>https://www.youtube.com/watch?v=RwlhUcSGqgs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19812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1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262626"/>
      </a:dk2>
      <a:lt2>
        <a:srgbClr val="FFFFFF"/>
      </a:lt2>
      <a:accent1>
        <a:srgbClr val="7030A0"/>
      </a:accent1>
      <a:accent2>
        <a:srgbClr val="FFC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930</TotalTime>
  <Words>186</Words>
  <Application>Microsoft Office PowerPoint</Application>
  <PresentationFormat>On-screen Show (4:3)</PresentationFormat>
  <Paragraphs>30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Median</vt:lpstr>
      <vt:lpstr>Welcome to Guided Studies!</vt:lpstr>
      <vt:lpstr>What is Guided Studies?</vt:lpstr>
      <vt:lpstr>What is Guided Studies?</vt:lpstr>
      <vt:lpstr>Who are your teachers?</vt:lpstr>
      <vt:lpstr>Who are your teachers?</vt:lpstr>
      <vt:lpstr>Who are you?</vt:lpstr>
      <vt:lpstr>Who are YOU?</vt:lpstr>
      <vt:lpstr>Who are YOU?</vt:lpstr>
      <vt:lpstr>Do Work! </vt:lpstr>
    </vt:vector>
  </TitlesOfParts>
  <Company>Issaquah School District 411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Doing Your Work</dc:title>
  <dc:creator>Windows User</dc:creator>
  <cp:lastModifiedBy>Hancock, Julie    IHS - Staff</cp:lastModifiedBy>
  <cp:revision>49</cp:revision>
  <dcterms:created xsi:type="dcterms:W3CDTF">2014-03-17T21:00:09Z</dcterms:created>
  <dcterms:modified xsi:type="dcterms:W3CDTF">2019-09-10T22:07:07Z</dcterms:modified>
</cp:coreProperties>
</file>